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7" r:id="rId2"/>
    <p:sldId id="266" r:id="rId3"/>
    <p:sldId id="272" r:id="rId4"/>
    <p:sldId id="294" r:id="rId5"/>
    <p:sldId id="279" r:id="rId6"/>
    <p:sldId id="295" r:id="rId7"/>
    <p:sldId id="291" r:id="rId8"/>
    <p:sldId id="296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7B7F3B-0D21-BF9E-EC57-C1FCEDAB0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4E1BE2-AB62-20BC-F9DE-DB1AF096F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AA24E0-6B41-320E-2839-E6CAF1158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C66E3-658D-4179-979E-123BD641BB0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0788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597036-6824-303D-4419-CAC1A08DF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EF91A-2C2E-E2D5-5D67-2623B2599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153263-1881-A6E0-9720-86896E9F0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D1464-AEF2-45A8-A209-03C8214E6FE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75973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26C9F4-F4E4-A4E5-4CED-9EDE26450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554FEC-5ABA-F0BF-4364-12316CB5C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3AA0D9-4A96-B35E-6F76-590983DEF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3437B-D48A-4C2D-8046-2FA870F9FFF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83911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85C397-C518-F0D5-457A-0BFC50C44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9517D2-5EB4-0087-1D35-C679794A21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8C2019-4584-0D0F-5609-34866248F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E8020-EBFE-497D-BC96-EE82300EB73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18891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FBC29-BC6B-6704-C31B-6EA52111C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ABB341-AE3D-BD32-646F-C91417132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1BDE5D-E365-B886-3965-B8EB7C2D1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2DFFA-4C49-4F91-8828-F627596FDD1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91547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686ECD6-0416-C28D-2F12-4C1E87634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5861E8-ECB8-D291-E02C-2545B3D33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4EB69DF-8671-91D0-4989-A24AC3739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979E9-AD92-4360-82C9-B7FEC4EF872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56822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F0A6227-A34F-5969-59FB-3A43124D2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9E9FF7D-6087-6DE3-F2C8-24FF7D974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5BFCEC0-FE4A-8014-D776-623A902F2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A2ED8-F94E-4B78-A345-AB592EEA8D9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77767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908F81B-C2D8-ACAB-24DB-079E8692B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7AF72A2-3228-1ABB-92DD-62623520F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AA31E58-E6D2-843B-71BA-F09C914BB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C9902-97B1-4A6D-902C-7FA5C832956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53202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E000DBF-682A-9A6A-EB69-AC7BF7AF3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DB0364F-4C1B-B8DA-6AF5-167F5D844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CA9C419-3776-2A6E-3574-8AD452E8D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F7336-ADA6-494F-8EBE-516B136E056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94587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7595325-8B5C-AB8F-054D-8F8D2DE8C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1F486B4-6B74-1EEB-7994-26582C625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406D286-102F-2C66-AA19-05A142247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F545E-64DC-48D2-A3C6-DDFA87660C6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69701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BB64C40-8A6B-5890-3480-348DB43E3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47A7833-338E-DD2E-D66E-4A99B7F5B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AD28427-D35B-569A-7B5E-488AC461F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749E-4491-4A80-A684-D207920B94B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58119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631E378-3677-1E8C-386E-9B42E560DF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08C9D4C-93A9-578F-1EE0-158B8A3999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3382B7-BDC8-BC5E-17AA-87808FC83E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5B105-F155-7208-8B7E-02476E0F57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BC8B55-3D1D-8289-A1C4-87FDC97EA0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E003C26-446A-404C-8201-9C2B0AD0976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B1BEB4EB-5CF9-B681-C782-7861BC3E3F0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28273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Alas! and did my Saviour bleed,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did my sovereign die?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Did he devote that sacred head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For such a worm as l?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CE218873-6F25-96DF-36CC-82C49CD1D4F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2538"/>
            <a:ext cx="10515600" cy="43529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Remember me, remember 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Lord, remember me;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Remember, Lord, thy dying groans,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then remember me.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0B49F315-8023-7179-C830-AFB5138BAD5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557338"/>
            <a:ext cx="10515600" cy="34036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Was it for sins that I have done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He suffered on the tree?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Amazing pity, grace unknown,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love beyond degree!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15B44776-C0BF-D421-6AED-355B6E9A887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2538"/>
            <a:ext cx="10515600" cy="43529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Remember me, remember 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Lord, remember me;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Remember, Lord, thy dying groans,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then remember me.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63A12E24-AFD5-9D88-F32F-911312573E6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>
                <a:solidFill>
                  <a:srgbClr val="FFFFFF"/>
                </a:solidFill>
              </a:rPr>
              <a:t>Verse 3</a:t>
            </a:r>
            <a:endParaRPr lang="en-AU" altLang="en-US" sz="4000"/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Well might the sun in darkness hide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shut his glories in,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When Christ, the mighty maker, died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man, the creature's sin.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BD1C9B0F-122B-D553-7269-82FC5D14966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2538"/>
            <a:ext cx="10515600" cy="43529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Remember me, remember 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Lord, remember me;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Remember, Lord, thy dying groans,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then remember me.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83759EF2-6C83-72F6-4986-1FEBE265A4F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3259138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AU" altLang="en-US" sz="2400"/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Dear Saviour, I can ne'er repay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The debt of love I owe!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Here, Lord, I give myself away;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'Tis all that I can do.</a:t>
            </a:r>
          </a:p>
          <a:p>
            <a:pPr algn="ctr">
              <a:buFont typeface="Wingdings" panose="05000000000000000000" pitchFamily="2" charset="2"/>
              <a:buNone/>
            </a:pPr>
            <a:endParaRPr lang="en-AU" altLang="en-US" sz="36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03006733-5914-145D-36E7-13091E76AD0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2538"/>
            <a:ext cx="10515600" cy="43529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Remember me, remember 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Lord, remember me;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Remember, Lord, thy dying groans,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then remember me.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8666E6-4750-52C2-75AC-10B0CDDCE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00" y="5989638"/>
            <a:ext cx="6096000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200" kern="0" dirty="0">
                <a:solidFill>
                  <a:prstClr val="white"/>
                </a:solidFill>
              </a:rPr>
              <a:t>Alas! And did my </a:t>
            </a:r>
            <a:r>
              <a:rPr lang="en-US" altLang="en-US" sz="1200" kern="0" dirty="0" err="1">
                <a:solidFill>
                  <a:prstClr val="white"/>
                </a:solidFill>
              </a:rPr>
              <a:t>Saviour</a:t>
            </a:r>
            <a:endParaRPr lang="en-US" altLang="en-US" sz="1200" kern="0" dirty="0">
              <a:solidFill>
                <a:prstClr val="white"/>
              </a:solidFill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200" kern="0" dirty="0">
                <a:solidFill>
                  <a:prstClr val="white"/>
                </a:solidFill>
              </a:rPr>
              <a:t>Words: </a:t>
            </a:r>
            <a:r>
              <a:rPr lang="en-AU" altLang="en-US" sz="1200" dirty="0">
                <a:latin typeface="+mn-lt"/>
              </a:rPr>
              <a:t>Isaac Watts (1674-1748) (verses)</a:t>
            </a:r>
            <a:endParaRPr lang="en-US" altLang="en-US" sz="1200" kern="0" dirty="0">
              <a:solidFill>
                <a:prstClr val="white"/>
              </a:solidFill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200" kern="0" dirty="0">
                <a:solidFill>
                  <a:prstClr val="white"/>
                </a:solidFill>
              </a:rPr>
              <a:t>© The General of the Salvation Army</a:t>
            </a:r>
            <a:endParaRPr lang="en-AU" altLang="en-US" sz="1200" kern="0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243</Words>
  <Application>Microsoft Office PowerPoint</Application>
  <PresentationFormat>Widescreen</PresentationFormat>
  <Paragraphs>42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105. Alas! And Did My Saviour Bleed</dc:title>
  <dc:creator>E. Langley Smith</dc:creator>
  <cp:lastModifiedBy>Narelle Wheaton</cp:lastModifiedBy>
  <cp:revision>3</cp:revision>
  <dcterms:created xsi:type="dcterms:W3CDTF">2001-02-23T01:41:13Z</dcterms:created>
  <dcterms:modified xsi:type="dcterms:W3CDTF">2023-06-08T04:39:45Z</dcterms:modified>
</cp:coreProperties>
</file>